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4" r:id="rId9"/>
    <p:sldId id="261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-114" y="-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BB219A-D0FC-436E-9FD3-86E3A4BCB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AD67FDC-1FB1-46C0-A1AD-DD31E2855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DBBEEC-8616-4F1F-9A0B-0256AC90D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93A5-005F-4B97-88FC-B5C009BA66C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C90F2E-731E-4477-B575-855E4AA0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C29C66-6C6D-45FF-833E-555F99F0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D159-5F33-4D33-86D2-F006CE4B38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488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641168-DB55-4408-ABAF-6FD679C65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D9D3750-EB21-4E5B-97DA-7F28E55FA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E15DC7-0812-4F4E-AF0C-A30149AAB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93A5-005F-4B97-88FC-B5C009BA66C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1B0923-7520-4AC8-B574-A3FE13E4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CC5458-DB23-45CD-86B8-94493DEE5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D159-5F33-4D33-86D2-F006CE4B38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396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CA9F1A2-B91B-4717-A25C-C591BB129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FD36BDA-CFF6-42C3-934E-722102CD3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5284CC-A633-4002-9561-444DBF8AE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93A5-005F-4B97-88FC-B5C009BA66C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FE3F2EE-A39F-493C-A4E6-78E614380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B612E2-2A58-439A-A104-A8C4FF19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D159-5F33-4D33-86D2-F006CE4B38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838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7235AA-99B2-4638-BF85-2F1BAC156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183497-A718-4CCE-ADCF-2D08052F8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29D2C5-4663-48EC-80C2-D84E25AA5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93A5-005F-4B97-88FC-B5C009BA66C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31986A2-546E-4C44-B70C-F7D4ABE3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BE6A90-601F-418F-889A-64AED35DD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D159-5F33-4D33-86D2-F006CE4B38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838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D91DA3-F4D3-4BA0-BCEC-D459D4EB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C72C356-40E5-45C5-88DC-2A59B322B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73D187-34AF-48D5-A6FA-745A359C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93A5-005F-4B97-88FC-B5C009BA66C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FF157C0-EAE6-492E-A908-7B99D8DA5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89E1B1-7E85-4FE5-B9B1-8C0194D5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D159-5F33-4D33-86D2-F006CE4B38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661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25F602-476A-4F88-933C-DBFF43638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7101B1-1C83-44BB-A57B-EE804D938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DD4E147-BFC5-4853-AC8B-1785C39C2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81BF156-FD3C-4759-8414-BAAF8D42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93A5-005F-4B97-88FC-B5C009BA66C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59CD864-655C-495C-A910-6787C8B8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D1C7959-D4DE-4749-A6C9-FF5741DD0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D159-5F33-4D33-86D2-F006CE4B38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283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1D5E55-B32D-47AB-BAE2-9C7BBA03F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7FB1B4A-C2B3-45A4-94ED-444AB858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08F915E-AA4A-4211-BE60-C72253238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AC85A8C-AE79-42C7-861D-B8E12C382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8A5316F-95B3-405F-B172-7A2F0C9A2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4F9B6C6-73C1-4B50-A7DA-9254CE16F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93A5-005F-4B97-88FC-B5C009BA66C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9C91718-1B0F-478F-9A28-04775653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018A192-D784-4CAF-AA4D-C0479984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D159-5F33-4D33-86D2-F006CE4B38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964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ED93F4-64B9-4C4E-99B2-F7178D9C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7D02F4B-0A7F-404F-AFB6-304CBB17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93A5-005F-4B97-88FC-B5C009BA66C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A23A9EF-133D-4057-8E95-2B2CEEAF3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B28F4B8-4B5A-4017-8F09-91BDB5D5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D159-5F33-4D33-86D2-F006CE4B38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2551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5260B3E-722E-491C-B50E-847577CF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93A5-005F-4B97-88FC-B5C009BA66C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7D083AD-1B29-4E53-8394-856F8EA29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B024A14-7040-4362-8635-47499B6F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D159-5F33-4D33-86D2-F006CE4B38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964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103F32-E5CE-4D78-BCE2-E55ED7AF9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1F91D75-EA8C-4F44-8FEE-AAC5C5CB2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75E1477-0224-4697-9DD6-75BF35D47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FE5DBED-285B-4CEE-9DD6-2EDB1DBF2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93A5-005F-4B97-88FC-B5C009BA66C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50C3659-8032-46A6-B974-CB903C8F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62CCB76-0A8B-4816-9B92-80700C5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D159-5F33-4D33-86D2-F006CE4B38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726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2B451D-BFD6-4995-89C9-3DA69A48C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FE1D2F0-6732-434D-958A-749621548F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D82EAF7-1018-43B6-9C6B-A72398FD9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4A86B5F-1E04-4F9D-A1C3-CE3D330C3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93A5-005F-4B97-88FC-B5C009BA66C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247D2F7-5A80-434C-ABB3-58337A99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C2A3461-B2BB-4D87-994C-23313FCA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D159-5F33-4D33-86D2-F006CE4B38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158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0CD72B-37DD-4C01-B523-815209892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856F32-B74C-464D-857A-958B37C62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2082D8-1AD8-454E-A6C8-D71EA00726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493A5-005F-4B97-88FC-B5C009BA66C1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EC2911-8DA8-43CD-844A-BAAC6E669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D51156-FC51-43A3-B9DD-744412AD4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AD159-5F33-4D33-86D2-F006CE4B38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337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19.png"/><Relationship Id="rId4" Type="http://schemas.microsoft.com/office/2007/relationships/media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F58063D-2071-4B65-B6A8-7D8A87926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FC37A-179B-4EDD-B151-66001EFE7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395" y="2094706"/>
            <a:ext cx="10496550" cy="1914525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b="1" dirty="0">
                <a:ln w="95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 </a:t>
            </a:r>
            <a:r>
              <a:rPr lang="ru-RU" b="1" dirty="0">
                <a:ln w="95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День защитника Отечества!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9669362-CC12-45F5-9B13-2F0131D21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6670" y="4077494"/>
            <a:ext cx="6348730" cy="1655762"/>
          </a:xfrm>
        </p:spPr>
        <p:txBody>
          <a:bodyPr/>
          <a:lstStyle/>
          <a:p>
            <a:r>
              <a:rPr lang="ru-RU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студентка группы 3</a:t>
            </a:r>
            <a:r>
              <a:rPr lang="en-US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2л </a:t>
            </a:r>
          </a:p>
          <a:p>
            <a:r>
              <a:rPr lang="ru-RU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Медведева Полина</a:t>
            </a:r>
          </a:p>
        </p:txBody>
      </p:sp>
    </p:spTree>
    <p:extLst>
      <p:ext uri="{BB962C8B-B14F-4D97-AF65-F5344CB8AC3E}">
        <p14:creationId xmlns:p14="http://schemas.microsoft.com/office/powerpoint/2010/main" xmlns="" val="215072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55526BCD-2630-4CE3-8EA7-2744E54E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идео поздравление с 23 февраля (720p)">
            <a:hlinkClick r:id="" action="ppaction://media"/>
            <a:extLst>
              <a:ext uri="{FF2B5EF4-FFF2-40B4-BE49-F238E27FC236}">
                <a16:creationId xmlns:a16="http://schemas.microsoft.com/office/drawing/2014/main" xmlns="" id="{C434D467-789C-4745-902F-66E45D2482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811" y="405223"/>
            <a:ext cx="10514378" cy="591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72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921A6B7-4037-41AB-A4B0-884FEE4F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7B1659-E51B-46CB-AA04-00F42ED74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7778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600" b="1" i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170F1FAD-3226-4974-AF7A-30D46C644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6037" y="2018533"/>
            <a:ext cx="4548188" cy="418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7927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554B101-791D-4CD1-89C1-545B3BC93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F32B950-6A46-4F10-ADD8-DA412084C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4" y="168276"/>
            <a:ext cx="7115175" cy="18891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защитника Отечества. </a:t>
            </a:r>
          </a:p>
          <a:p>
            <a:pPr>
              <a:spcBef>
                <a:spcPts val="0"/>
              </a:spcBef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это праздник всех тех, кто защищал, защищает и готов защищать Отечество. </a:t>
            </a:r>
          </a:p>
          <a:p>
            <a:pPr indent="0">
              <a:spcBef>
                <a:spcPts val="0"/>
              </a:spcBef>
              <a:buNone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b="1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64F9233-1627-4981-B359-B48C56210B74}"/>
              </a:ext>
            </a:extLst>
          </p:cNvPr>
          <p:cNvSpPr/>
          <p:nvPr/>
        </p:nvSpPr>
        <p:spPr>
          <a:xfrm>
            <a:off x="6915150" y="694540"/>
            <a:ext cx="5095875" cy="3970318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indent="0" algn="ctr">
              <a:spcBef>
                <a:spcPts val="0"/>
              </a:spcBef>
              <a:buNone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Чудесный праздник в феврале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Страна моя встречает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защитников своих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 поздравляет!</a:t>
            </a:r>
          </a:p>
          <a:p>
            <a:pPr indent="0" algn="ctr">
              <a:spcBef>
                <a:spcPts val="0"/>
              </a:spcBef>
              <a:buNone/>
            </a:pP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Bef>
                <a:spcPts val="0"/>
              </a:spcBef>
              <a:buNone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суше, в небе, на морях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даже под водою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Солдаты мир наш берегут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нас, дружок, с тобою.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A6628746-B774-4A23-95C6-A0F85BCF4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1283" y="4337048"/>
            <a:ext cx="3571877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9F1973EE-8326-40AF-9F36-11F7354D7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222" y="1980808"/>
            <a:ext cx="3257501" cy="21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2B4DA7C8-FB21-451E-993A-2F03B4F3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268" y="1980808"/>
            <a:ext cx="3267662" cy="217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5299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4F9FF84-0D71-4674-ACD6-B03D90012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D3E943E9-D6BB-4BF3-B0FB-8DB7A5BF1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57"/>
          <a:stretch/>
        </p:blipFill>
        <p:spPr bwMode="auto">
          <a:xfrm>
            <a:off x="457199" y="3112671"/>
            <a:ext cx="4110903" cy="34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FDFA29B-5DC7-42A8-8F12-A569DDEB1924}"/>
              </a:ext>
            </a:extLst>
          </p:cNvPr>
          <p:cNvSpPr/>
          <p:nvPr/>
        </p:nvSpPr>
        <p:spPr>
          <a:xfrm>
            <a:off x="195261" y="210852"/>
            <a:ext cx="119395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дата 23 февраля стала </a:t>
            </a:r>
            <a:r>
              <a:rPr lang="ru-RU" sz="2800" b="1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праздничнои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̆ в 1919 году. Тогда ее назвали. Днем Красного подарка и приурочили к годовщине боев первых </a:t>
            </a:r>
            <a:r>
              <a:rPr lang="ru-RU" sz="2800" b="1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красноармейских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частеи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̆ с немецкими </a:t>
            </a:r>
            <a:r>
              <a:rPr lang="ru-RU" sz="2800" b="1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войсками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под Псковом и </a:t>
            </a:r>
            <a:r>
              <a:rPr lang="ru-RU" sz="2800" b="1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Нарвои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̆. </a:t>
            </a:r>
            <a:endParaRPr lang="ru-RU" sz="36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3A3E8E3-C206-4CE3-BDC2-C890310D985A}"/>
              </a:ext>
            </a:extLst>
          </p:cNvPr>
          <p:cNvSpPr/>
          <p:nvPr/>
        </p:nvSpPr>
        <p:spPr>
          <a:xfrm>
            <a:off x="3484153" y="5169820"/>
            <a:ext cx="2682201" cy="1477328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Декрет СНК о создании Рабоче-крестьянской Красной армии с поправками В. И. Ленина.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151B3C7-8235-444E-8BEB-5DBA63550763}"/>
              </a:ext>
            </a:extLst>
          </p:cNvPr>
          <p:cNvSpPr/>
          <p:nvPr/>
        </p:nvSpPr>
        <p:spPr>
          <a:xfrm>
            <a:off x="457199" y="1589890"/>
            <a:ext cx="7307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 же история праздника восходит ко дню создания Рабоче-</a:t>
            </a:r>
            <a:r>
              <a:rPr lang="ru-RU" sz="2400" b="1" i="1" dirty="0" err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крестьянскои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sz="2400" b="1" i="1" dirty="0" err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Краснои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̆ армии — 28 января 1918-го. В тот день Совнарком издал </a:t>
            </a:r>
            <a:r>
              <a:rPr lang="ru-RU" sz="2400" b="1" i="1" dirty="0" err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соответствующии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̆ декрет.</a:t>
            </a:r>
            <a:endParaRPr lang="ru-RU" sz="24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736029EA-AC91-483F-969B-4E8261483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511" t="21250" r="2773" b="14722"/>
          <a:stretch/>
        </p:blipFill>
        <p:spPr bwMode="auto">
          <a:xfrm>
            <a:off x="8026545" y="1707508"/>
            <a:ext cx="3303444" cy="484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591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13D7C48-7964-4EE5-AF16-486E12817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1DA93D-D8D6-45AA-8C92-C817F3F33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168274"/>
            <a:ext cx="5886450" cy="34702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распада Советского Союза дата была переименована в День защитника Отечества. Для некоторых людей праздник 23 февраля остался днем мужчин, которые служат в армии или в каких-либо силовых структурах.</a:t>
            </a:r>
          </a:p>
          <a:p>
            <a:endParaRPr lang="ru-RU" sz="3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977EDFE-5AF8-49B7-9A52-C1D8CA736CB4}"/>
              </a:ext>
            </a:extLst>
          </p:cNvPr>
          <p:cNvSpPr/>
          <p:nvPr/>
        </p:nvSpPr>
        <p:spPr>
          <a:xfrm>
            <a:off x="5848350" y="2260313"/>
            <a:ext cx="63912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 не менее, большинство граждан России и стран бывшего СССР склонны рас-сматривать День защитника Отечества не столько, как годовщину победы или День Рождения Красной Армии, сколько, как День настоящих мужчин, Защитников, в самом широком смысле этого слова.</a:t>
            </a:r>
            <a:endParaRPr lang="ru-RU" sz="2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C3994680-92A7-4767-B04E-81D87E250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0701" y="168274"/>
            <a:ext cx="3792298" cy="213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3DE93AB4-8826-404A-B1C9-57AE811D7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49" y="3449240"/>
            <a:ext cx="5495926" cy="28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106778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99DF348-31B2-49C0-B6DB-78C1A3FB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E8C7256-B18A-4720-AECD-5CE2CF763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320675"/>
            <a:ext cx="11458575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праздник, с момента появления в нашем календаре, остается неизменным по своему содержанию и уровню всенародной любви к нему, но одновременно День защитника Отечества имеет еще и очень интересную историю. Достаточно сказать, что за время своего существования он несколько раз переименовывался и возник при достаточно интересных обстоятельствах.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2A628AE-B6ED-44B5-A363-290F1C9C40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250" t="17083" r="32500" b="19468"/>
          <a:stretch/>
        </p:blipFill>
        <p:spPr>
          <a:xfrm>
            <a:off x="6534150" y="3154425"/>
            <a:ext cx="4857749" cy="33829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C63F897-AD54-4F0F-8272-CEFC5295F3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9844" t="22222" r="34453" b="24444"/>
          <a:stretch/>
        </p:blipFill>
        <p:spPr>
          <a:xfrm>
            <a:off x="1057275" y="3495462"/>
            <a:ext cx="4857749" cy="31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498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1BFE21D-7A20-4AD4-B538-E74EFE356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4A4E76-D601-460A-8A82-2C37407A1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назывался праздник всех мужчин в разные годы нашей истории: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62C6B55-9AB9-4C7B-B298-489491A4A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59000"/>
            <a:ext cx="10868025" cy="3422650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39700">
              <a:srgbClr val="FFC000">
                <a:alpha val="40000"/>
              </a:srgbClr>
            </a:glow>
            <a:softEdge rad="127000"/>
          </a:effectLst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1919 -1946 День Рабоче-Крестьянской Красной армии</a:t>
            </a:r>
          </a:p>
          <a:p>
            <a:r>
              <a:rPr lang="ru-RU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1946-1992 (по 7 мая) День Советской армии и Военно-Морского флота</a:t>
            </a:r>
          </a:p>
          <a:p>
            <a:r>
              <a:rPr lang="ru-RU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1993 – 1994 День Российской армии</a:t>
            </a:r>
          </a:p>
          <a:p>
            <a:r>
              <a:rPr lang="ru-RU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1995 – 2012  День защитника отечества</a:t>
            </a:r>
          </a:p>
          <a:p>
            <a:r>
              <a:rPr lang="ru-RU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2002 – День защитника Отечества праздничный выходной  день</a:t>
            </a:r>
          </a:p>
          <a:p>
            <a:pPr marL="0" indent="0">
              <a:buNone/>
            </a:pPr>
            <a:endParaRPr lang="ru-RU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492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E558C18-892C-4E06-A35C-80CB01862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97C846-6967-47B1-BE00-A3F8F8908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2" y="742953"/>
            <a:ext cx="11734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традиции праздника входит, сохранившиеся и сегодня в бывших советских республиках, — чествование ветеранов, возложение цветов к памятным местам, проведение праздничных концертов и мероприятий, организация салютов во многих городах.</a:t>
            </a:r>
            <a:endParaRPr lang="ru-RU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273C3725-ABBF-4B46-9344-ED255F835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49" y="2798546"/>
            <a:ext cx="5896001" cy="331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2335A8CE-4531-46AC-B8CA-4F68D1FC5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7823" y="2798545"/>
            <a:ext cx="6079428" cy="331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983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D16A409-7816-41DE-866F-5F4CC10E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6E40EB-9B48-4641-8C49-80A299CB9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743620"/>
            <a:ext cx="10515600" cy="758825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Сурков 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 победы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49A144-0B29-440A-B90B-734906203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51212"/>
            <a:ext cx="5867400" cy="4813300"/>
          </a:xfrm>
          <a:solidFill>
            <a:schemeClr val="accent4">
              <a:lumMod val="40000"/>
              <a:lumOff val="60000"/>
            </a:schemeClr>
          </a:solidFill>
          <a:effectLst>
            <a:glow rad="101600">
              <a:schemeClr val="accent4">
                <a:lumMod val="40000"/>
                <a:lumOff val="60000"/>
                <a:alpha val="60000"/>
              </a:schemeClr>
            </a:glow>
            <a:softEdge rad="31750"/>
          </a:effec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трава от росы и от крови сырая,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зрачки пулеметов свирепо глядят,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полный рост, над окопом переднего края,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Поднялся победитель-солдат.</a:t>
            </a:r>
          </a:p>
          <a:p>
            <a:pPr marL="0" indent="0">
              <a:buNone/>
            </a:pP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Сердце билось о ребра прерывисто, часто.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Тишина… Тишина… Не во сне — наяву.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сказал пехотинец: — Отмаялись! Баста!-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приметил подснежник во рву.</a:t>
            </a:r>
          </a:p>
          <a:p>
            <a:pPr marL="0" indent="0">
              <a:buNone/>
            </a:pP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AE2705E-343C-4185-8F89-799287793040}"/>
              </a:ext>
            </a:extLst>
          </p:cNvPr>
          <p:cNvSpPr/>
          <p:nvPr/>
        </p:nvSpPr>
        <p:spPr>
          <a:xfrm>
            <a:off x="6176962" y="428178"/>
            <a:ext cx="5934076" cy="60016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101600">
              <a:schemeClr val="accent4">
                <a:lumMod val="40000"/>
                <a:lumOff val="60000"/>
                <a:alpha val="60000"/>
              </a:schemeClr>
            </a:glow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душе, тосковавшей по свету и ласке, 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Ожил радости прежней певучий поток. 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нагнулся солдат и к простреленной каске 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Осторожно приладил цветок.</a:t>
            </a:r>
          </a:p>
          <a:p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Снова ожили в памяти были живые — 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Подмосковье в снегах и в огне Сталинград. 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четыре немыслимых года впервые, 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ребенок, заплакал солдат.</a:t>
            </a:r>
          </a:p>
          <a:p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стоял пехотинец, смеясь и рыдая, 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Сапогом попирая колючий плетень. 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плечами пылала заря молодая, 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Предвещая солнечный день.</a:t>
            </a:r>
          </a:p>
        </p:txBody>
      </p:sp>
    </p:spTree>
    <p:extLst>
      <p:ext uri="{BB962C8B-B14F-4D97-AF65-F5344CB8AC3E}">
        <p14:creationId xmlns:p14="http://schemas.microsoft.com/office/powerpoint/2010/main" xmlns="" val="257040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72353F68-74B1-4926-B0B5-B908E25BF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8BCFFC-DAF5-4389-A4F3-DF086D756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234950"/>
            <a:ext cx="11706225" cy="2584450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- самый суровый месяц года! Может быть, именно поэтому самый большой и суровый мужской праздник появился в феврале?! Охраняя нашу Родину, вы охраняете нас - всех тех, кто нуждается в вашей силе и поддержке. </a:t>
            </a:r>
            <a:br>
              <a:rPr lang="ru-RU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вас - солдаты нашего счастья и безопасности! </a:t>
            </a:r>
            <a:br>
              <a:rPr lang="ru-RU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любим вас!</a:t>
            </a:r>
            <a:endParaRPr lang="ru-RU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7AEAA058-AC9B-4545-A65C-E002FBFDC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147" y="2684460"/>
            <a:ext cx="3189603" cy="211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4F1A623D-C40A-4DE6-9382-BA82D5864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2867" y="4624311"/>
            <a:ext cx="3453056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F26E1D01-5DAD-46C7-83DB-F7B7000C6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5" r="2471" b="8476"/>
          <a:stretch/>
        </p:blipFill>
        <p:spPr bwMode="auto">
          <a:xfrm>
            <a:off x="4136457" y="2447909"/>
            <a:ext cx="3342003" cy="216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xmlns="" id="{D9D40DB7-24D1-4359-96B6-D3F54DB2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8878" y="4337699"/>
            <a:ext cx="3453057" cy="240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xmlns="" id="{2BDA13A7-0E68-41B3-A421-860D44913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4922" y="2482834"/>
            <a:ext cx="3559428" cy="235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032625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412</Words>
  <Application>Microsoft Office PowerPoint</Application>
  <PresentationFormat>Произвольный</PresentationFormat>
  <Paragraphs>54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23 февраля - День защитника Отечества!</vt:lpstr>
      <vt:lpstr>Слайд 2</vt:lpstr>
      <vt:lpstr>Слайд 3</vt:lpstr>
      <vt:lpstr>Слайд 4</vt:lpstr>
      <vt:lpstr>Слайд 5</vt:lpstr>
      <vt:lpstr>Как назывался праздник всех мужчин в разные годы нашей истории:</vt:lpstr>
      <vt:lpstr>Слайд 7</vt:lpstr>
      <vt:lpstr>Алексей Сурков  Утро победы 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 февраля - День защитника Отечества!</dc:title>
  <dc:creator>Полина Медведева</dc:creator>
  <cp:lastModifiedBy>каб 308</cp:lastModifiedBy>
  <cp:revision>13</cp:revision>
  <dcterms:created xsi:type="dcterms:W3CDTF">2023-02-06T17:56:17Z</dcterms:created>
  <dcterms:modified xsi:type="dcterms:W3CDTF">2023-03-06T06:30:14Z</dcterms:modified>
</cp:coreProperties>
</file>